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7" r:id="rId5"/>
    <p:sldId id="268" r:id="rId6"/>
    <p:sldId id="267" r:id="rId7"/>
    <p:sldId id="259" r:id="rId8"/>
    <p:sldId id="260" r:id="rId9"/>
    <p:sldId id="261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3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1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2739E-D68A-45A5-8427-667CAC9B0213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D452-CEE4-4AB9-8E69-7E5D2AAA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1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Sacred, but Imperfect:</a:t>
            </a:r>
            <a:br>
              <a:rPr lang="en-US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 Postmodernist Paradox?</a:t>
            </a:r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0906"/>
            <a:ext cx="6858000" cy="142335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Student: Keaton Cizek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Professor: Catherine Barrett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Class: ARCH 3543 Myth and Measure</a:t>
            </a:r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</p:spPr>
      </p:pic>
    </p:spTree>
    <p:extLst>
      <p:ext uri="{BB962C8B-B14F-4D97-AF65-F5344CB8AC3E}">
        <p14:creationId xmlns:p14="http://schemas.microsoft.com/office/powerpoint/2010/main" val="18171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9"/>
          </a:xfrm>
        </p:spPr>
      </p:pic>
    </p:spTree>
    <p:extLst>
      <p:ext uri="{BB962C8B-B14F-4D97-AF65-F5344CB8AC3E}">
        <p14:creationId xmlns:p14="http://schemas.microsoft.com/office/powerpoint/2010/main" val="29787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05" y="1253331"/>
            <a:ext cx="5648795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143"/>
            <a:ext cx="3260785" cy="43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18" y="0"/>
            <a:ext cx="5299164" cy="6858000"/>
          </a:xfrm>
        </p:spPr>
      </p:pic>
    </p:spTree>
    <p:extLst>
      <p:ext uri="{BB962C8B-B14F-4D97-AF65-F5344CB8AC3E}">
        <p14:creationId xmlns:p14="http://schemas.microsoft.com/office/powerpoint/2010/main" val="8996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41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St. Nicholas Eastern Orthodox Church, Springdale, Arkansas, Marlon Blackwell, 2009.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87" y="0"/>
            <a:ext cx="5143499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1"/>
            <a:ext cx="2007987" cy="1518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Vitruvius’ ordered temples, 1673 French edition illustration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57" y="1239569"/>
            <a:ext cx="6306286" cy="4351338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87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St. Nicholas Eastern Orthodox Church. Exterior of existing metal shop building.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552" y="-56381"/>
            <a:ext cx="8522896" cy="6392172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-1"/>
            <a:ext cx="1375913" cy="329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St. Nicholas Eastern Orthodox Church. Tower interior. Photo by Dr. Catherine Barrett.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8744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St. Nicholas Eastern Orthodox </a:t>
            </a:r>
            <a:r>
              <a:rPr lang="en-US" dirty="0" smtClean="0">
                <a:solidFill>
                  <a:schemeClr val="bg1"/>
                </a:solidFill>
              </a:rPr>
              <a:t>Church. Chapel interior. Dome with </a:t>
            </a:r>
            <a:r>
              <a:rPr lang="en-US" dirty="0" err="1" smtClean="0">
                <a:solidFill>
                  <a:schemeClr val="bg1"/>
                </a:solidFill>
              </a:rPr>
              <a:t>Pantocrator</a:t>
            </a:r>
            <a:r>
              <a:rPr lang="en-US" dirty="0" smtClean="0">
                <a:solidFill>
                  <a:schemeClr val="bg1"/>
                </a:solidFill>
              </a:rPr>
              <a:t>. Iconostasis. White natural light at east altar.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76" y="251456"/>
            <a:ext cx="3725072" cy="2878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11009"/>
          </a:xfrm>
        </p:spPr>
        <p:txBody>
          <a:bodyPr/>
          <a:lstStyle/>
          <a:p>
            <a:pPr algn="ctr"/>
            <a:r>
              <a:rPr lang="en-US" dirty="0" smtClean="0"/>
              <a:t>Precedents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009"/>
            <a:ext cx="4066571" cy="303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" y="4149766"/>
            <a:ext cx="4068465" cy="270823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8467" y="175413"/>
            <a:ext cx="2562044" cy="100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St. John the Baptist Greek Orthodox Church, Chicago, IL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51230" y="1215625"/>
            <a:ext cx="2082351" cy="1155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 Golden Section (proportion approx. 1:1.62)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30" y="3808072"/>
            <a:ext cx="4066571" cy="304992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077430" y="3141970"/>
            <a:ext cx="3997559" cy="87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Santa Maria Church de </a:t>
            </a:r>
            <a:r>
              <a:rPr lang="en-US" dirty="0" err="1" smtClean="0"/>
              <a:t>Canaveses</a:t>
            </a:r>
            <a:r>
              <a:rPr lang="en-US" dirty="0" smtClean="0"/>
              <a:t>, Portugal. Architect: Alvaro </a:t>
            </a:r>
            <a:r>
              <a:rPr lang="en-US" dirty="0" err="1" smtClean="0"/>
              <a:t>Siza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9"/>
            <a:ext cx="9144000" cy="7065819"/>
          </a:xfrm>
        </p:spPr>
      </p:pic>
    </p:spTree>
    <p:extLst>
      <p:ext uri="{BB962C8B-B14F-4D97-AF65-F5344CB8AC3E}">
        <p14:creationId xmlns:p14="http://schemas.microsoft.com/office/powerpoint/2010/main" val="16148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4680</TotalTime>
  <Words>133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Sacred, but Imperfect: A Postmodernist Paradox?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Precedents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</dc:title>
  <dc:creator>Keaton Cizek</dc:creator>
  <cp:lastModifiedBy>Barrett, Catherine J.</cp:lastModifiedBy>
  <cp:revision>22</cp:revision>
  <dcterms:created xsi:type="dcterms:W3CDTF">2014-03-25T21:51:50Z</dcterms:created>
  <dcterms:modified xsi:type="dcterms:W3CDTF">2014-03-29T12:56:18Z</dcterms:modified>
</cp:coreProperties>
</file>